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2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[DATA ANALYSIS]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B59DEA1-F7B6-4A4B-A051-9F72FAA38157}"/>
              </a:ext>
            </a:extLst>
          </p:cNvPr>
          <p:cNvSpPr/>
          <p:nvPr/>
        </p:nvSpPr>
        <p:spPr>
          <a:xfrm>
            <a:off x="11049000" y="837474"/>
            <a:ext cx="67056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ANALYSIS Animals and science are the two most popular categories of content, showing that people enjoy "real-life" and "factual" content the most.</a:t>
            </a:r>
          </a:p>
          <a:p>
            <a:endParaRPr lang="en-IN" sz="2800" dirty="0"/>
          </a:p>
          <a:p>
            <a:r>
              <a:rPr lang="en-IN" sz="2800" dirty="0"/>
              <a:t>INSIGHT 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</a:p>
          <a:p>
            <a:endParaRPr lang="en-IN" sz="2800" dirty="0"/>
          </a:p>
          <a:p>
            <a:r>
              <a:rPr lang="en-IN" sz="2800" dirty="0"/>
              <a:t>NEXT </a:t>
            </a:r>
            <a:r>
              <a:rPr lang="en-IN" sz="2800" dirty="0" err="1"/>
              <a:t>STEPSThis</a:t>
            </a:r>
            <a:r>
              <a:rPr lang="en-IN" sz="2800" dirty="0"/>
              <a:t> ad-hoc analysis is insightful, but it's time to take this analysis into large scale production for real-time understanding of your business. We can show </a:t>
            </a:r>
            <a:r>
              <a:rPr lang="en-IN" sz="2800" dirty="0" err="1"/>
              <a:t>ou</a:t>
            </a:r>
            <a:r>
              <a:rPr lang="en-IN" sz="2800" dirty="0"/>
              <a:t> how to do this,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1" y="2101500"/>
            <a:ext cx="9333935" cy="760089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600" dirty="0"/>
              <a:t>       social buss is fast growing </a:t>
            </a:r>
            <a:r>
              <a:rPr lang="en-IN" sz="3600" dirty="0" err="1"/>
              <a:t>techonology</a:t>
            </a:r>
            <a:r>
              <a:rPr lang="en-IN" sz="3600" dirty="0"/>
              <a:t>                     unicorn that need adapt quickly to its global scale.    </a:t>
            </a:r>
          </a:p>
          <a:p>
            <a:r>
              <a:rPr lang="en-IN" sz="3600" dirty="0"/>
              <a:t>      Accenture has begun 3 month </a:t>
            </a:r>
            <a:r>
              <a:rPr lang="en-IN" sz="3600" dirty="0" err="1"/>
              <a:t>poc</a:t>
            </a:r>
            <a:r>
              <a:rPr lang="en-IN" sz="3600" dirty="0"/>
              <a:t> focusing on   these three tasks</a:t>
            </a:r>
          </a:p>
          <a:p>
            <a:r>
              <a:rPr lang="en-IN" sz="3600" dirty="0"/>
              <a:t>  1. an adult of social buss is big data practice </a:t>
            </a:r>
          </a:p>
          <a:p>
            <a:r>
              <a:rPr lang="en-IN" sz="3600" dirty="0"/>
              <a:t>  2. Recommendation for </a:t>
            </a:r>
            <a:r>
              <a:rPr lang="en-IN" sz="3600" dirty="0" err="1"/>
              <a:t>scccesful</a:t>
            </a:r>
            <a:r>
              <a:rPr lang="en-IN" sz="3600" dirty="0"/>
              <a:t> </a:t>
            </a:r>
            <a:r>
              <a:rPr lang="en-IN" sz="3600" dirty="0" err="1"/>
              <a:t>ipo</a:t>
            </a:r>
            <a:endParaRPr lang="en-IN" sz="3600" dirty="0"/>
          </a:p>
          <a:p>
            <a:r>
              <a:rPr lang="en-IN" sz="3600" dirty="0"/>
              <a:t>  3. analysis to find social buzz s top 5 most        popular categories of content</a:t>
            </a:r>
          </a:p>
          <a:p>
            <a:r>
              <a:rPr lang="en-IN" dirty="0"/>
              <a:t>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52787" y="406153"/>
            <a:ext cx="9964482" cy="4355505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sz="3600" dirty="0"/>
              <a:t>                                                                 </a:t>
            </a:r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endParaRPr lang="en-AU" sz="3600" dirty="0"/>
          </a:p>
          <a:p>
            <a:r>
              <a:rPr lang="en-AU" sz="4000" dirty="0"/>
              <a:t>Over 100000 posts per day</a:t>
            </a:r>
          </a:p>
          <a:p>
            <a:r>
              <a:rPr lang="en-AU" sz="4000" dirty="0"/>
              <a:t> 36,500,000 pieces of content per year </a:t>
            </a:r>
          </a:p>
          <a:p>
            <a:r>
              <a:rPr lang="en-AU" sz="4000" dirty="0"/>
              <a:t> </a:t>
            </a:r>
          </a:p>
          <a:p>
            <a:endParaRPr lang="en-AU" sz="4000" dirty="0"/>
          </a:p>
          <a:p>
            <a:r>
              <a:rPr lang="en-AU" sz="4000" dirty="0"/>
              <a:t>But how to </a:t>
            </a:r>
            <a:r>
              <a:rPr lang="en-AU" sz="4000" dirty="0" err="1"/>
              <a:t>capitlaize</a:t>
            </a:r>
            <a:r>
              <a:rPr lang="en-AU" sz="4000" dirty="0"/>
              <a:t> on it when there is so much </a:t>
            </a:r>
          </a:p>
          <a:p>
            <a:r>
              <a:rPr lang="en-AU" sz="4000" dirty="0"/>
              <a:t>Analysis to find social buzz’s top5 most popular </a:t>
            </a:r>
          </a:p>
          <a:p>
            <a:r>
              <a:rPr lang="en-AU" sz="4000" dirty="0"/>
              <a:t>Categories of content</a:t>
            </a:r>
            <a:endParaRPr lang="en-AU" sz="3600" dirty="0"/>
          </a:p>
          <a:p>
            <a:r>
              <a:rPr lang="en-AU" sz="3600" dirty="0"/>
              <a:t>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4020" y="9880846"/>
            <a:ext cx="10128479" cy="40615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678942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36043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98217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468122" y="2599626"/>
            <a:ext cx="216069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511801" y="4231203"/>
            <a:ext cx="1854964" cy="1733154"/>
            <a:chOff x="0" y="64126"/>
            <a:chExt cx="2032432" cy="2310871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158168" y="262631"/>
              <a:ext cx="2032432" cy="1635421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518567" y="5858161"/>
            <a:ext cx="2097873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297131" y="7460082"/>
            <a:ext cx="1847724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19564" y="1375115"/>
            <a:ext cx="74682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Data </a:t>
            </a:r>
            <a:r>
              <a:rPr lang="en-US" sz="7192" spc="-640" dirty="0" err="1">
                <a:solidFill>
                  <a:srgbClr val="FFFFFF"/>
                </a:solidFill>
                <a:latin typeface="Clear Sans Regular Bold"/>
              </a:rPr>
              <a:t>understaning</a:t>
            </a: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 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3029763"/>
            <a:ext cx="71239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    Data cleaning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2" y="7828620"/>
            <a:ext cx="73053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     </a:t>
            </a:r>
            <a:r>
              <a:rPr lang="en-US" sz="7192" spc="-640" dirty="0" err="1">
                <a:solidFill>
                  <a:srgbClr val="FFFFFF"/>
                </a:solidFill>
                <a:latin typeface="Clear Sans Regular Bold"/>
              </a:rPr>
              <a:t>Uncoverd</a:t>
            </a: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  insight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686205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    Data modelling</a:t>
            </a:r>
          </a:p>
        </p:txBody>
      </p:sp>
      <p:grpSp>
        <p:nvGrpSpPr>
          <p:cNvPr id="39" name="Group 25">
            <a:extLst>
              <a:ext uri="{FF2B5EF4-FFF2-40B4-BE49-F238E27FC236}">
                <a16:creationId xmlns:a16="http://schemas.microsoft.com/office/drawing/2014/main" id="{29E01B0F-EC82-4E37-A802-DEEB4434794B}"/>
              </a:ext>
            </a:extLst>
          </p:cNvPr>
          <p:cNvGrpSpPr/>
          <p:nvPr/>
        </p:nvGrpSpPr>
        <p:grpSpPr>
          <a:xfrm>
            <a:off x="7529666" y="5882597"/>
            <a:ext cx="1712839" cy="1781248"/>
            <a:chOff x="0" y="0"/>
            <a:chExt cx="2473282" cy="2374997"/>
          </a:xfrm>
        </p:grpSpPr>
        <p:grpSp>
          <p:nvGrpSpPr>
            <p:cNvPr id="40" name="Group 26">
              <a:extLst>
                <a:ext uri="{FF2B5EF4-FFF2-40B4-BE49-F238E27FC236}">
                  <a16:creationId xmlns:a16="http://schemas.microsoft.com/office/drawing/2014/main" id="{6EF6467F-D352-462F-96DA-80167F9F06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B68B4F0E-2C81-4B0D-9D07-6ED1E310328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41" name="Picture 28">
              <a:extLst>
                <a:ext uri="{FF2B5EF4-FFF2-40B4-BE49-F238E27FC236}">
                  <a16:creationId xmlns:a16="http://schemas.microsoft.com/office/drawing/2014/main" id="{4BA61645-AA15-488E-89CA-67AE7FAFD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94584" y="483603"/>
            <a:ext cx="14312216" cy="5996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       16            1897                January</a:t>
            </a:r>
          </a:p>
          <a:p>
            <a:pPr>
              <a:lnSpc>
                <a:spcPts val="9600"/>
              </a:lnSpc>
            </a:pPr>
            <a:r>
              <a:rPr lang="en-US" sz="4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Unique                               reaction animal                      month with</a:t>
            </a:r>
          </a:p>
          <a:p>
            <a:pPr>
              <a:lnSpc>
                <a:spcPts val="9600"/>
              </a:lnSpc>
            </a:pPr>
            <a:r>
              <a:rPr lang="en-US" sz="4400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Categoris</a:t>
            </a:r>
            <a:r>
              <a:rPr lang="en-US" sz="4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                                 posts                                      most post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1026" name="Picture 2" descr="U.S. &amp; Canada: film genres by total box office revenue 2022 | Statista">
            <a:extLst>
              <a:ext uri="{FF2B5EF4-FFF2-40B4-BE49-F238E27FC236}">
                <a16:creationId xmlns:a16="http://schemas.microsoft.com/office/drawing/2014/main" id="{E05B9919-ABB3-46F4-9E1A-8A87A222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74" y="2023500"/>
            <a:ext cx="10562680" cy="68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50" name="Picture 2" descr="The Top 5 Most Popular Window Functions and How to Use Them | Mode">
            <a:extLst>
              <a:ext uri="{FF2B5EF4-FFF2-40B4-BE49-F238E27FC236}">
                <a16:creationId xmlns:a16="http://schemas.microsoft.com/office/drawing/2014/main" id="{D5AA15F4-C05E-4C40-A359-9F5F0735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163068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295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sai manikonda</dc:creator>
  <cp:lastModifiedBy>srinivas</cp:lastModifiedBy>
  <cp:revision>9</cp:revision>
  <dcterms:created xsi:type="dcterms:W3CDTF">2006-08-16T00:00:00Z</dcterms:created>
  <dcterms:modified xsi:type="dcterms:W3CDTF">2023-02-11T10:33:36Z</dcterms:modified>
  <dc:identifier>DAEhDyfaYKE</dc:identifier>
</cp:coreProperties>
</file>